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2020" y="36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998105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ro-RO" sz="48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Cum a fost experiența dumneavoastră în acest spital?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83870" y="3433222"/>
            <a:ext cx="5206951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2000" b="1" i="0" u="none" strike="noStrike" kern="1200" cap="none" spc="0" normalizeH="0" baseline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Sondaj NHS pentru pacienți adulți internați – 2025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20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83870" y="4061936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Spitalul desfășoară un sondaj pentru a afla opinia pacienților cu privire la îngrijirile primite </a:t>
            </a:r>
            <a:r>
              <a:rPr lang="ro-RO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pe durata internării peste noapte</a:t>
            </a:r>
            <a:r>
              <a:rPr kumimoji="0" lang="ro-RO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ro-RO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Aceasta face parte dintr-un program național de </a:t>
            </a:r>
            <a:r>
              <a:rPr lang="ro-RO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îmbunătățire a experienței pacienților în spital</a:t>
            </a:r>
            <a:r>
              <a:rPr lang="ro-RO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 Participarea la sondaj este </a:t>
            </a:r>
            <a:r>
              <a:rPr lang="ro-RO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voluntară</a:t>
            </a:r>
            <a:r>
              <a:rPr lang="ro-RO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ro-RO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, iar toate răspunsurile sunt </a:t>
            </a:r>
            <a:r>
              <a:rPr lang="ro-RO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confidențiale</a:t>
            </a:r>
            <a:r>
              <a:rPr lang="ro-RO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– albastru RGB 10 mm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Aft>
                <a:spcPts val="0"/>
              </a:spcAft>
            </a:pPr>
            <a:r>
              <a:rPr lang="ro-RO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Dacă </a:t>
            </a:r>
            <a:r>
              <a:rPr lang="ro-RO" sz="1200" b="1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nu</a:t>
            </a:r>
            <a:r>
              <a:rPr lang="ro-RO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doriți să participați sau aveți întrebări legate de sondaj, vă rugăm să contactați:</a:t>
            </a:r>
          </a:p>
          <a:p>
            <a:pPr>
              <a:spcAft>
                <a:spcPts val="0"/>
              </a:spcAft>
            </a:pPr>
            <a:endParaRPr lang="en-US" sz="12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o-RO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Număr de telefon al instituției </a:t>
            </a:r>
            <a:r>
              <a:rPr lang="ro-RO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ro-RO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obligatoriu)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o-RO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Adresă de e-mail a instituției (dacă este disponibilă)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o-RO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Adresă poștală a instituției </a:t>
            </a:r>
            <a:r>
              <a:rPr lang="ro-RO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ro-RO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dacă este disponibilă</a:t>
            </a:r>
            <a:r>
              <a:rPr lang="ro-RO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ro-RO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ro-RO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ro-RO" sz="11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70" y="5628520"/>
            <a:ext cx="5814594" cy="763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rtl="0">
              <a:defRPr/>
            </a:pPr>
            <a:r>
              <a:rPr lang="ro-RO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Dacă sunteți invitat(ă) să participați, numele, numărul de telefon și adresa dumneavoastră poștală vor fi transmise cercetătorilor, care vă vor trimite o scrisoare și mesaje de reamintire prin SMS. Puteți completa acest sondaj online sau în format tipărit.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146070" y="9270371"/>
            <a:ext cx="338796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o-RO" sz="1100" b="1" dirty="0">
                <a:solidFill>
                  <a:schemeClr val="bg1"/>
                </a:solidFill>
              </a:rPr>
              <a:t>Sondajul NHS pentru pacienți adulți internați are aprobare conform Secțiunii 251 (Legea NHS din 2006) pentru prelucrarea datelor de contact.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F026B239-299F-438E-9E0E-EDBAD1118FD9}"/>
</file>

<file path=customXml/itemProps2.xml><?xml version="1.0" encoding="utf-8"?>
<ds:datastoreItem xmlns:ds="http://schemas.openxmlformats.org/officeDocument/2006/customXml" ds:itemID="{DE47B2FC-9F90-43D9-BBE2-646B00625F0C}"/>
</file>

<file path=customXml/itemProps3.xml><?xml version="1.0" encoding="utf-8"?>
<ds:datastoreItem xmlns:ds="http://schemas.openxmlformats.org/officeDocument/2006/customXml" ds:itemID="{3B83EF20-9B74-4D09-BC1C-8ADE26E37AD2}"/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182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2025-09-25T13:57:57Z</dcterms:created>
  <dcterms:modified xsi:type="dcterms:W3CDTF">2025-09-30T13:50:10Z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